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8" r:id="rId2"/>
    <p:sldId id="261" r:id="rId3"/>
    <p:sldId id="260" r:id="rId4"/>
    <p:sldId id="263" r:id="rId5"/>
  </p:sldIdLst>
  <p:sldSz cx="15119350" cy="10691813"/>
  <p:notesSz cx="6858000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6B8A6F-5B52-4A95-9CAA-C778479BCEAC}" v="2" dt="2024-10-18T08:33:48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594" autoAdjust="0"/>
    <p:restoredTop sz="94660"/>
  </p:normalViewPr>
  <p:slideViewPr>
    <p:cSldViewPr snapToGrid="0">
      <p:cViewPr varScale="1">
        <p:scale>
          <a:sx n="71" d="100"/>
          <a:sy n="71" d="100"/>
        </p:scale>
        <p:origin x="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edel Marc (CR/AES1)" userId="e5082783-8cea-4108-b6fe-a2fde2ce020a" providerId="ADAL" clId="{456B8A6F-5B52-4A95-9CAA-C778479BCEAC}"/>
    <pc:docChg chg="modSld">
      <pc:chgData name="Riedel Marc (CR/AES1)" userId="e5082783-8cea-4108-b6fe-a2fde2ce020a" providerId="ADAL" clId="{456B8A6F-5B52-4A95-9CAA-C778479BCEAC}" dt="2024-10-18T08:34:03.453" v="13" actId="1037"/>
      <pc:docMkLst>
        <pc:docMk/>
      </pc:docMkLst>
      <pc:sldChg chg="addSp modSp mod">
        <pc:chgData name="Riedel Marc (CR/AES1)" userId="e5082783-8cea-4108-b6fe-a2fde2ce020a" providerId="ADAL" clId="{456B8A6F-5B52-4A95-9CAA-C778479BCEAC}" dt="2024-10-18T08:33:55.237" v="10" actId="1037"/>
        <pc:sldMkLst>
          <pc:docMk/>
          <pc:sldMk cId="28530264" sldId="258"/>
        </pc:sldMkLst>
        <pc:spChg chg="add mod">
          <ac:chgData name="Riedel Marc (CR/AES1)" userId="e5082783-8cea-4108-b6fe-a2fde2ce020a" providerId="ADAL" clId="{456B8A6F-5B52-4A95-9CAA-C778479BCEAC}" dt="2024-10-18T08:33:23.169" v="2" actId="2085"/>
          <ac:spMkLst>
            <pc:docMk/>
            <pc:sldMk cId="28530264" sldId="258"/>
            <ac:spMk id="3" creationId="{53431E27-BF94-99AB-5255-54E8A69DDD95}"/>
          </ac:spMkLst>
        </pc:spChg>
        <pc:spChg chg="add mod">
          <ac:chgData name="Riedel Marc (CR/AES1)" userId="e5082783-8cea-4108-b6fe-a2fde2ce020a" providerId="ADAL" clId="{456B8A6F-5B52-4A95-9CAA-C778479BCEAC}" dt="2024-10-18T08:33:55.237" v="10" actId="1037"/>
          <ac:spMkLst>
            <pc:docMk/>
            <pc:sldMk cId="28530264" sldId="258"/>
            <ac:spMk id="4" creationId="{7F8C89F1-2614-9597-9F1C-77EBEFA88977}"/>
          </ac:spMkLst>
        </pc:spChg>
      </pc:sldChg>
      <pc:sldChg chg="addSp modSp mod">
        <pc:chgData name="Riedel Marc (CR/AES1)" userId="e5082783-8cea-4108-b6fe-a2fde2ce020a" providerId="ADAL" clId="{456B8A6F-5B52-4A95-9CAA-C778479BCEAC}" dt="2024-10-18T08:34:03.453" v="13" actId="1037"/>
        <pc:sldMkLst>
          <pc:docMk/>
          <pc:sldMk cId="1431048988" sldId="260"/>
        </pc:sldMkLst>
        <pc:spChg chg="add mod">
          <ac:chgData name="Riedel Marc (CR/AES1)" userId="e5082783-8cea-4108-b6fe-a2fde2ce020a" providerId="ADAL" clId="{456B8A6F-5B52-4A95-9CAA-C778479BCEAC}" dt="2024-10-18T08:33:28.946" v="3"/>
          <ac:spMkLst>
            <pc:docMk/>
            <pc:sldMk cId="1431048988" sldId="260"/>
            <ac:spMk id="3" creationId="{60F198CA-56EA-4D19-6F66-C93C83289029}"/>
          </ac:spMkLst>
        </pc:spChg>
        <pc:spChg chg="add mod">
          <ac:chgData name="Riedel Marc (CR/AES1)" userId="e5082783-8cea-4108-b6fe-a2fde2ce020a" providerId="ADAL" clId="{456B8A6F-5B52-4A95-9CAA-C778479BCEAC}" dt="2024-10-18T08:34:03.453" v="13" actId="1037"/>
          <ac:spMkLst>
            <pc:docMk/>
            <pc:sldMk cId="1431048988" sldId="260"/>
            <ac:spMk id="5" creationId="{4979340A-D3B1-BD95-E201-CDE948C3DEB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3221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7974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0147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396" y="9834986"/>
            <a:ext cx="1399241" cy="4794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4205" y="4510040"/>
            <a:ext cx="12774891" cy="2612128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5198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Präsentationstitel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754205" y="7348601"/>
            <a:ext cx="12774891" cy="217344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118"/>
            </a:lvl1pPr>
            <a:lvl2pPr marL="594168" indent="0">
              <a:buFontTx/>
              <a:buNone/>
              <a:defRPr/>
            </a:lvl2pPr>
            <a:lvl3pPr marL="1188337" indent="0">
              <a:buFontTx/>
              <a:buNone/>
              <a:defRPr/>
            </a:lvl3pPr>
            <a:lvl4pPr marL="1782505" indent="0">
              <a:buFontTx/>
              <a:buNone/>
              <a:defRPr/>
            </a:lvl4pPr>
            <a:lvl5pPr marL="1782505" indent="0">
              <a:buFontTx/>
              <a:buNone/>
              <a:defRPr/>
            </a:lvl5pPr>
          </a:lstStyle>
          <a:p>
            <a:pPr lvl="0"/>
            <a:r>
              <a:rPr lang="en-US" noProof="1"/>
              <a:t>Name, Abteilung, Datum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"/>
            <a:ext cx="15118764" cy="356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939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483">
          <p15:clr>
            <a:srgbClr val="FBAE40"/>
          </p15:clr>
        </p15:guide>
        <p15:guide id="2" pos="8746">
          <p15:clr>
            <a:srgbClr val="FBAE40"/>
          </p15:clr>
        </p15:guide>
        <p15:guide id="3" orient="horz" pos="2318">
          <p15:clr>
            <a:srgbClr val="FBAE40"/>
          </p15:clr>
        </p15:guide>
        <p15:guide id="4" orient="horz" pos="3663">
          <p15:clr>
            <a:srgbClr val="FBAE40"/>
          </p15:clr>
        </p15:guide>
        <p15:guide id="5" orient="horz" pos="3775">
          <p15:clr>
            <a:srgbClr val="FBAE40"/>
          </p15:clr>
        </p15:guide>
        <p15:guide id="6" orient="horz" pos="489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3319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1190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9025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2635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313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7104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76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1983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4343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2925" y="6117643"/>
            <a:ext cx="12903276" cy="902810"/>
          </a:xfrm>
        </p:spPr>
        <p:txBody>
          <a:bodyPr>
            <a:normAutofit/>
          </a:bodyPr>
          <a:lstStyle/>
          <a:p>
            <a:r>
              <a:rPr lang="en-US" dirty="0"/>
              <a:t>Din A3 Templates For  Primavera Donation Box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E9C721-F49B-7974-4150-F7DB13B48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801" y="7356466"/>
            <a:ext cx="10043202" cy="3029225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53431E27-BF94-99AB-5255-54E8A69DDD95}"/>
              </a:ext>
            </a:extLst>
          </p:cNvPr>
          <p:cNvSpPr/>
          <p:nvPr/>
        </p:nvSpPr>
        <p:spPr>
          <a:xfrm>
            <a:off x="0" y="0"/>
            <a:ext cx="15119350" cy="357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7F8C89F1-2614-9597-9F1C-77EBEFA88977}"/>
              </a:ext>
            </a:extLst>
          </p:cNvPr>
          <p:cNvSpPr/>
          <p:nvPr/>
        </p:nvSpPr>
        <p:spPr>
          <a:xfrm>
            <a:off x="13057094" y="9843247"/>
            <a:ext cx="2021915" cy="551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DA8D6B73-0E53-AABA-E807-86A59CA02CC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25814" y="683499"/>
            <a:ext cx="13504849" cy="9541123"/>
            <a:chOff x="925814" y="683499"/>
            <a:chExt cx="13504849" cy="954112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1A80A5C-6ADF-2672-EB56-86FCE9C8718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475814" y="3292920"/>
              <a:ext cx="5220000" cy="432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451F5EE-ABBB-C40D-93AB-1260F54616E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2005814" y="-396501"/>
              <a:ext cx="2160000" cy="432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3806CCA-B7AA-85CC-CDD0-50F56D44737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2005814" y="6984622"/>
              <a:ext cx="2160000" cy="432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D4FEEC4-9771-35F5-AD64-254283BDA12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715814" y="4372920"/>
              <a:ext cx="5220000" cy="216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FB75C60-4FA5-ED23-18CD-7A51AE153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6957581" y="3291218"/>
              <a:ext cx="5220000" cy="432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B15080-2098-DBE6-B8D2-4ACC04C1CCC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10196609" y="4371218"/>
              <a:ext cx="5220000" cy="216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DFC4FF0C-684E-4731-B13A-7AB076BFC9D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245814" y="2395840"/>
              <a:ext cx="2160001" cy="446908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AE8CC981-1C99-ECC9-7E7B-C11CCB681EC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724843" y="2391807"/>
              <a:ext cx="2160000" cy="446908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5" name="Trapezoid 14">
              <a:extLst>
                <a:ext uri="{FF2B5EF4-FFF2-40B4-BE49-F238E27FC236}">
                  <a16:creationId xmlns:a16="http://schemas.microsoft.com/office/drawing/2014/main" id="{681A9C29-F5A2-71D0-6329-17E7C420935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11724841" y="8062995"/>
              <a:ext cx="2160001" cy="446908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C0D7A9F4-2A10-ED01-EAFC-E3CA5244320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5245813" y="8062995"/>
              <a:ext cx="2162021" cy="446908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id="{5F999D10-64AE-2019-78E8-BFF14C32F6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05815" y="2395840"/>
              <a:ext cx="4319028" cy="446908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8" name="Trapezoid 17">
              <a:extLst>
                <a:ext uri="{FF2B5EF4-FFF2-40B4-BE49-F238E27FC236}">
                  <a16:creationId xmlns:a16="http://schemas.microsoft.com/office/drawing/2014/main" id="{639074BA-CE0D-14FB-4C1C-E59599B600A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7403075" y="8062995"/>
              <a:ext cx="4325641" cy="446908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93D3F80B-0386-94FE-3505-FA5402327BF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11547752" y="5175807"/>
              <a:ext cx="5220002" cy="545820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A806D679-B702-AE3D-5C86-E31BAB1FF846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rot="5400000">
              <a:off x="1298185" y="5130398"/>
              <a:ext cx="3575262" cy="437433"/>
              <a:chOff x="4417463" y="6078503"/>
              <a:chExt cx="2520000" cy="360000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C9CD077-9EC7-4592-D289-28CA445E530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417463" y="6078503"/>
                <a:ext cx="2520000" cy="360000"/>
              </a:xfrm>
              <a:prstGeom prst="rect">
                <a:avLst/>
              </a:prstGeom>
              <a:pattFill prst="wdDnDiag">
                <a:fgClr>
                  <a:schemeClr val="accent1"/>
                </a:fgClr>
                <a:bgClr>
                  <a:schemeClr val="bg1"/>
                </a:bgClr>
              </a:patt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945" dirty="0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3E0490D-1A52-1881-35EE-FF41A8EFFEF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5308748" y="6082294"/>
                <a:ext cx="713264" cy="3462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de-DE" sz="2134" b="1" dirty="0"/>
                  <a:t>CUT</a:t>
                </a:r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23C0149-30C7-C90D-87EA-5C247CF66382}"/>
              </a:ext>
            </a:extLst>
          </p:cNvPr>
          <p:cNvSpPr txBox="1">
            <a:spLocks/>
          </p:cNvSpPr>
          <p:nvPr/>
        </p:nvSpPr>
        <p:spPr>
          <a:xfrm>
            <a:off x="6710676" y="311563"/>
            <a:ext cx="2889282" cy="1451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45" b="1" dirty="0"/>
              <a:t>DIN A3 PAPER</a:t>
            </a:r>
          </a:p>
          <a:p>
            <a:r>
              <a:rPr lang="de-DE" sz="2945" b="1" dirty="0"/>
              <a:t>Final Box </a:t>
            </a:r>
            <a:r>
              <a:rPr lang="de-DE" sz="2945" b="1" dirty="0" err="1"/>
              <a:t>size</a:t>
            </a:r>
            <a:r>
              <a:rPr lang="de-DE" sz="2945" b="1" dirty="0"/>
              <a:t>: </a:t>
            </a:r>
            <a:r>
              <a:rPr lang="de-DE" sz="2945" dirty="0"/>
              <a:t>14,5x12x6cm </a:t>
            </a:r>
          </a:p>
        </p:txBody>
      </p:sp>
    </p:spTree>
    <p:extLst>
      <p:ext uri="{BB962C8B-B14F-4D97-AF65-F5344CB8AC3E}">
        <p14:creationId xmlns:p14="http://schemas.microsoft.com/office/powerpoint/2010/main" val="531218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Ready To Donate Box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B4ABBF-CCE2-B8BA-A05B-CFB2F7CBE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096" y="4033572"/>
            <a:ext cx="6368644" cy="5672669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60F198CA-56EA-4D19-6F66-C93C83289029}"/>
              </a:ext>
            </a:extLst>
          </p:cNvPr>
          <p:cNvSpPr/>
          <p:nvPr/>
        </p:nvSpPr>
        <p:spPr>
          <a:xfrm>
            <a:off x="0" y="0"/>
            <a:ext cx="15119350" cy="357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4979340A-D3B1-BD95-E201-CDE948C3DEB3}"/>
              </a:ext>
            </a:extLst>
          </p:cNvPr>
          <p:cNvSpPr/>
          <p:nvPr/>
        </p:nvSpPr>
        <p:spPr>
          <a:xfrm>
            <a:off x="13057094" y="9843247"/>
            <a:ext cx="2021915" cy="551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048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1F417573-DEE7-4F01-187C-0B73F7C379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35000"/>
          </a:blip>
          <a:stretch>
            <a:fillRect/>
          </a:stretch>
        </p:blipFill>
        <p:spPr>
          <a:xfrm rot="2054263">
            <a:off x="1326453" y="2942756"/>
            <a:ext cx="3420648" cy="502023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DA8D6B73-0E53-AABA-E807-86A59CA02CC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25814" y="683499"/>
            <a:ext cx="13504849" cy="9541123"/>
            <a:chOff x="925814" y="683499"/>
            <a:chExt cx="13504849" cy="954112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1A80A5C-6ADF-2672-EB56-86FCE9C8718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475814" y="3292920"/>
              <a:ext cx="5220000" cy="432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451F5EE-ABBB-C40D-93AB-1260F54616E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2005814" y="-396501"/>
              <a:ext cx="2160000" cy="432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3806CCA-B7AA-85CC-CDD0-50F56D44737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2005814" y="6984622"/>
              <a:ext cx="2160000" cy="432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D4FEEC4-9771-35F5-AD64-254283BDA12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715814" y="4372920"/>
              <a:ext cx="5220000" cy="216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FB75C60-4FA5-ED23-18CD-7A51AE153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6957581" y="3291218"/>
              <a:ext cx="5220000" cy="432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B15080-2098-DBE6-B8D2-4ACC04C1CCC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10196609" y="4371218"/>
              <a:ext cx="5220000" cy="216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DFC4FF0C-684E-4731-B13A-7AB076BFC9D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245814" y="2395840"/>
              <a:ext cx="2160001" cy="446908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AE8CC981-1C99-ECC9-7E7B-C11CCB681EC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724843" y="2391807"/>
              <a:ext cx="2160000" cy="446908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5" name="Trapezoid 14">
              <a:extLst>
                <a:ext uri="{FF2B5EF4-FFF2-40B4-BE49-F238E27FC236}">
                  <a16:creationId xmlns:a16="http://schemas.microsoft.com/office/drawing/2014/main" id="{681A9C29-F5A2-71D0-6329-17E7C420935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11724841" y="8062995"/>
              <a:ext cx="2160001" cy="446908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C0D7A9F4-2A10-ED01-EAFC-E3CA5244320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5245813" y="8062995"/>
              <a:ext cx="2162021" cy="446908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id="{5F999D10-64AE-2019-78E8-BFF14C32F6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05815" y="2395840"/>
              <a:ext cx="4319028" cy="446908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8" name="Trapezoid 17">
              <a:extLst>
                <a:ext uri="{FF2B5EF4-FFF2-40B4-BE49-F238E27FC236}">
                  <a16:creationId xmlns:a16="http://schemas.microsoft.com/office/drawing/2014/main" id="{639074BA-CE0D-14FB-4C1C-E59599B600A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7403075" y="8062995"/>
              <a:ext cx="4325641" cy="446908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93D3F80B-0386-94FE-3505-FA5402327BF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11547752" y="5175807"/>
              <a:ext cx="5220002" cy="545820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45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A806D679-B702-AE3D-5C86-E31BAB1FF846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rot="5400000">
              <a:off x="1298346" y="5130250"/>
              <a:ext cx="3575262" cy="437730"/>
              <a:chOff x="4417463" y="6078258"/>
              <a:chExt cx="2520000" cy="360245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C9CD077-9EC7-4592-D289-28CA445E530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417463" y="6078503"/>
                <a:ext cx="2520000" cy="360000"/>
              </a:xfrm>
              <a:prstGeom prst="rect">
                <a:avLst/>
              </a:prstGeom>
              <a:pattFill prst="wdDnDiag">
                <a:fgClr>
                  <a:schemeClr val="accent1"/>
                </a:fgClr>
                <a:bgClr>
                  <a:schemeClr val="bg1"/>
                </a:bgClr>
              </a:patt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945" dirty="0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3E0490D-1A52-1881-35EE-FF41A8EFFEF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5344558" y="6078258"/>
                <a:ext cx="722214" cy="3462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de-DE" sz="2134" b="1" dirty="0"/>
                  <a:t>CUT</a:t>
                </a:r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23C0149-30C7-C90D-87EA-5C247CF66382}"/>
              </a:ext>
            </a:extLst>
          </p:cNvPr>
          <p:cNvSpPr txBox="1">
            <a:spLocks/>
          </p:cNvSpPr>
          <p:nvPr/>
        </p:nvSpPr>
        <p:spPr>
          <a:xfrm>
            <a:off x="6710676" y="311563"/>
            <a:ext cx="2889282" cy="1451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45" b="1" dirty="0"/>
              <a:t>DIN A3 PAPER</a:t>
            </a:r>
          </a:p>
          <a:p>
            <a:r>
              <a:rPr lang="de-DE" sz="2945" b="1" dirty="0"/>
              <a:t>Final Box </a:t>
            </a:r>
            <a:r>
              <a:rPr lang="de-DE" sz="2945" b="1" dirty="0" err="1"/>
              <a:t>size</a:t>
            </a:r>
            <a:r>
              <a:rPr lang="de-DE" sz="2945" b="1" dirty="0"/>
              <a:t>: </a:t>
            </a:r>
            <a:r>
              <a:rPr lang="de-DE" sz="2945" dirty="0"/>
              <a:t>14,5x12x6cm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DD1E21-9214-546B-125F-4F5E16FBEDF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126301" y="5833717"/>
            <a:ext cx="3387581" cy="9753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6171FFE-3F7C-F60F-2A6C-D4FD06638B7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1650299" y="4092332"/>
            <a:ext cx="3335524" cy="9603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3E648F-0FFF-56C4-45B0-1BDEE7140AA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4011" y="3006105"/>
            <a:ext cx="1424439" cy="14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124E33-6A92-8C45-DD1F-D49C04A1B97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5487" y="6490945"/>
            <a:ext cx="1424439" cy="144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54C329C-EF9D-C719-8CB6-4CC8A901E74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t="3038" b="8734"/>
          <a:stretch/>
        </p:blipFill>
        <p:spPr>
          <a:xfrm>
            <a:off x="928553" y="8069385"/>
            <a:ext cx="4320000" cy="216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5FC8D30-09E6-018E-6CD6-1867536F6F5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l="935" b="4504"/>
          <a:stretch/>
        </p:blipFill>
        <p:spPr>
          <a:xfrm rot="10800000">
            <a:off x="924048" y="683478"/>
            <a:ext cx="4320000" cy="216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0FD114C-CECB-F8C1-B073-9FAA7B1B78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 rot="4235967">
            <a:off x="818343" y="3583087"/>
            <a:ext cx="2149124" cy="124588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9B47A15-5C2C-8B7B-3DFA-585BF65663C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"/>
          <a:stretch>
            <a:fillRect/>
          </a:stretch>
        </p:blipFill>
        <p:spPr>
          <a:xfrm rot="6296585">
            <a:off x="776277" y="5822545"/>
            <a:ext cx="2264725" cy="1332852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500F3FE8-AC1D-7128-4C9D-99FEF59E850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 rot="5400000">
            <a:off x="2215201" y="4549136"/>
            <a:ext cx="4487527" cy="1574176"/>
          </a:xfrm>
        </p:spPr>
        <p:txBody>
          <a:bodyPr>
            <a:normAutofit/>
          </a:bodyPr>
          <a:lstStyle/>
          <a:p>
            <a:r>
              <a:rPr lang="de-DE" sz="6400" b="1" dirty="0" err="1">
                <a:solidFill>
                  <a:srgbClr val="00963F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Thank</a:t>
            </a:r>
            <a:r>
              <a:rPr lang="de-DE" sz="4800" b="1" dirty="0">
                <a:solidFill>
                  <a:srgbClr val="00963F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YOU!</a:t>
            </a:r>
          </a:p>
        </p:txBody>
      </p:sp>
    </p:spTree>
    <p:extLst>
      <p:ext uri="{BB962C8B-B14F-4D97-AF65-F5344CB8AC3E}">
        <p14:creationId xmlns:p14="http://schemas.microsoft.com/office/powerpoint/2010/main" val="3448398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32</Words>
  <Application>Microsoft Office PowerPoint</Application>
  <PresentationFormat>Benutzerdefiniert</PresentationFormat>
  <Paragraphs>9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Din A3 Templates For  Primavera Donation Box</vt:lpstr>
      <vt:lpstr>PowerPoint-Präsentation</vt:lpstr>
      <vt:lpstr>Ready To Donate Box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Din A4 Templates For  Primavera Donation Box</dc:title>
  <dc:creator>Hivert Vincent (XC-HWP/ECM6)</dc:creator>
  <cp:lastModifiedBy>Riedel Marc (CR/AES1)</cp:lastModifiedBy>
  <cp:revision>8</cp:revision>
  <cp:lastPrinted>2024-08-08T09:37:56Z</cp:lastPrinted>
  <dcterms:created xsi:type="dcterms:W3CDTF">2024-06-12T06:56:28Z</dcterms:created>
  <dcterms:modified xsi:type="dcterms:W3CDTF">2024-10-18T08:34:08Z</dcterms:modified>
</cp:coreProperties>
</file>