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0" r:id="rId4"/>
    <p:sldId id="262" r:id="rId5"/>
  </p:sldIdLst>
  <p:sldSz cx="10691813" cy="7559675"/>
  <p:notesSz cx="6858000" cy="9926638"/>
  <p:defaultTextStyle>
    <a:defPPr>
      <a:defRPr lang="en-US"/>
    </a:defPPr>
    <a:lvl1pPr marL="0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4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2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0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07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25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42" algn="l" defTabSz="4571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983013-38E3-412A-92FD-55B1E4787652}" v="4" dt="2024-10-18T08:37:19.8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594" autoAdjust="0"/>
    <p:restoredTop sz="94660"/>
  </p:normalViewPr>
  <p:slideViewPr>
    <p:cSldViewPr snapToGrid="0">
      <p:cViewPr varScale="1">
        <p:scale>
          <a:sx n="99" d="100"/>
          <a:sy n="99" d="100"/>
        </p:scale>
        <p:origin x="1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edel Marc (CR/AES1)" userId="e5082783-8cea-4108-b6fe-a2fde2ce020a" providerId="ADAL" clId="{74983013-38E3-412A-92FD-55B1E4787652}"/>
    <pc:docChg chg="modSld">
      <pc:chgData name="Riedel Marc (CR/AES1)" userId="e5082783-8cea-4108-b6fe-a2fde2ce020a" providerId="ADAL" clId="{74983013-38E3-412A-92FD-55B1E4787652}" dt="2024-10-18T08:37:19.889" v="10" actId="164"/>
      <pc:docMkLst>
        <pc:docMk/>
      </pc:docMkLst>
      <pc:sldChg chg="addSp modSp mod">
        <pc:chgData name="Riedel Marc (CR/AES1)" userId="e5082783-8cea-4108-b6fe-a2fde2ce020a" providerId="ADAL" clId="{74983013-38E3-412A-92FD-55B1E4787652}" dt="2024-10-18T08:36:57.938" v="8" actId="164"/>
        <pc:sldMkLst>
          <pc:docMk/>
          <pc:sldMk cId="28530264" sldId="258"/>
        </pc:sldMkLst>
        <pc:spChg chg="add mod">
          <ac:chgData name="Riedel Marc (CR/AES1)" userId="e5082783-8cea-4108-b6fe-a2fde2ce020a" providerId="ADAL" clId="{74983013-38E3-412A-92FD-55B1E4787652}" dt="2024-10-18T08:36:57.938" v="8" actId="164"/>
          <ac:spMkLst>
            <pc:docMk/>
            <pc:sldMk cId="28530264" sldId="258"/>
            <ac:spMk id="3" creationId="{86E613AC-F80D-55A1-FDB6-2CE4B6187CB7}"/>
          </ac:spMkLst>
        </pc:spChg>
        <pc:spChg chg="add mod">
          <ac:chgData name="Riedel Marc (CR/AES1)" userId="e5082783-8cea-4108-b6fe-a2fde2ce020a" providerId="ADAL" clId="{74983013-38E3-412A-92FD-55B1E4787652}" dt="2024-10-18T08:36:57.938" v="8" actId="164"/>
          <ac:spMkLst>
            <pc:docMk/>
            <pc:sldMk cId="28530264" sldId="258"/>
            <ac:spMk id="4" creationId="{F97D2269-E89A-E3A7-B25D-ACF023EE1544}"/>
          </ac:spMkLst>
        </pc:spChg>
        <pc:grpChg chg="add mod">
          <ac:chgData name="Riedel Marc (CR/AES1)" userId="e5082783-8cea-4108-b6fe-a2fde2ce020a" providerId="ADAL" clId="{74983013-38E3-412A-92FD-55B1E4787652}" dt="2024-10-18T08:36:57.938" v="8" actId="164"/>
          <ac:grpSpMkLst>
            <pc:docMk/>
            <pc:sldMk cId="28530264" sldId="258"/>
            <ac:grpSpMk id="5" creationId="{D62B8DB4-A4BF-34CA-EFDB-BA8F9C5F2E10}"/>
          </ac:grpSpMkLst>
        </pc:grpChg>
        <pc:picChg chg="mod">
          <ac:chgData name="Riedel Marc (CR/AES1)" userId="e5082783-8cea-4108-b6fe-a2fde2ce020a" providerId="ADAL" clId="{74983013-38E3-412A-92FD-55B1E4787652}" dt="2024-10-18T08:36:57.938" v="8" actId="164"/>
          <ac:picMkLst>
            <pc:docMk/>
            <pc:sldMk cId="28530264" sldId="258"/>
            <ac:picMk id="7" creationId="{9DE9C721-F49B-7974-4150-F7DB13B488EA}"/>
          </ac:picMkLst>
        </pc:picChg>
      </pc:sldChg>
      <pc:sldChg chg="addSp modSp mod">
        <pc:chgData name="Riedel Marc (CR/AES1)" userId="e5082783-8cea-4108-b6fe-a2fde2ce020a" providerId="ADAL" clId="{74983013-38E3-412A-92FD-55B1E4787652}" dt="2024-10-18T08:37:19.889" v="10" actId="164"/>
        <pc:sldMkLst>
          <pc:docMk/>
          <pc:sldMk cId="1431048988" sldId="260"/>
        </pc:sldMkLst>
        <pc:spChg chg="add mod ord">
          <ac:chgData name="Riedel Marc (CR/AES1)" userId="e5082783-8cea-4108-b6fe-a2fde2ce020a" providerId="ADAL" clId="{74983013-38E3-412A-92FD-55B1E4787652}" dt="2024-10-18T08:37:19.889" v="10" actId="164"/>
          <ac:spMkLst>
            <pc:docMk/>
            <pc:sldMk cId="1431048988" sldId="260"/>
            <ac:spMk id="4" creationId="{4CCFCCBC-BC17-BB85-0BE2-886E9EAE42B3}"/>
          </ac:spMkLst>
        </pc:spChg>
        <pc:spChg chg="add mod">
          <ac:chgData name="Riedel Marc (CR/AES1)" userId="e5082783-8cea-4108-b6fe-a2fde2ce020a" providerId="ADAL" clId="{74983013-38E3-412A-92FD-55B1E4787652}" dt="2024-10-18T08:37:19.889" v="10" actId="164"/>
          <ac:spMkLst>
            <pc:docMk/>
            <pc:sldMk cId="1431048988" sldId="260"/>
            <ac:spMk id="5" creationId="{E18D2BF0-B8BA-558F-AEC0-7BE8D68B1000}"/>
          </ac:spMkLst>
        </pc:spChg>
        <pc:grpChg chg="add mod">
          <ac:chgData name="Riedel Marc (CR/AES1)" userId="e5082783-8cea-4108-b6fe-a2fde2ce020a" providerId="ADAL" clId="{74983013-38E3-412A-92FD-55B1E4787652}" dt="2024-10-18T08:37:19.889" v="10" actId="164"/>
          <ac:grpSpMkLst>
            <pc:docMk/>
            <pc:sldMk cId="1431048988" sldId="260"/>
            <ac:grpSpMk id="6" creationId="{C9F9A83F-622F-DFB2-A24C-FC0152C39732}"/>
          </ac:grpSpMkLst>
        </pc:grpChg>
        <pc:picChg chg="mod">
          <ac:chgData name="Riedel Marc (CR/AES1)" userId="e5082783-8cea-4108-b6fe-a2fde2ce020a" providerId="ADAL" clId="{74983013-38E3-412A-92FD-55B1E4787652}" dt="2024-10-18T08:37:19.889" v="10" actId="164"/>
          <ac:picMkLst>
            <pc:docMk/>
            <pc:sldMk cId="1431048988" sldId="260"/>
            <ac:picMk id="3" creationId="{231193C9-73A2-19FD-51CB-F1D35AF805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8" y="1237199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98" indent="0" algn="ctr">
              <a:buNone/>
              <a:defRPr sz="2205"/>
            </a:lvl2pPr>
            <a:lvl3pPr marL="1007995" indent="0" algn="ctr">
              <a:buNone/>
              <a:defRPr sz="1984"/>
            </a:lvl3pPr>
            <a:lvl4pPr marL="1511993" indent="0" algn="ctr">
              <a:buNone/>
              <a:defRPr sz="1764"/>
            </a:lvl4pPr>
            <a:lvl5pPr marL="2015990" indent="0" algn="ctr">
              <a:buNone/>
              <a:defRPr sz="1764"/>
            </a:lvl5pPr>
            <a:lvl6pPr marL="2519988" indent="0" algn="ctr">
              <a:buNone/>
              <a:defRPr sz="1764"/>
            </a:lvl6pPr>
            <a:lvl7pPr marL="3023985" indent="0" algn="ctr">
              <a:buNone/>
              <a:defRPr sz="1764"/>
            </a:lvl7pPr>
            <a:lvl8pPr marL="3527982" indent="0" algn="ctr">
              <a:buNone/>
              <a:defRPr sz="1764"/>
            </a:lvl8pPr>
            <a:lvl9pPr marL="4031980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9053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958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5"/>
            <a:ext cx="2305422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5"/>
            <a:ext cx="6782619" cy="6406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94" y="6953853"/>
            <a:ext cx="989489" cy="33896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3343" y="3188835"/>
            <a:ext cx="9033903" cy="1846912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3899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Präsentationstitel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33343" y="5195848"/>
            <a:ext cx="9033903" cy="153673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339"/>
            </a:lvl1pPr>
            <a:lvl2pPr marL="445633" indent="0">
              <a:buFontTx/>
              <a:buNone/>
              <a:defRPr/>
            </a:lvl2pPr>
            <a:lvl3pPr marL="891266" indent="0">
              <a:buFontTx/>
              <a:buNone/>
              <a:defRPr/>
            </a:lvl3pPr>
            <a:lvl4pPr marL="1336899" indent="0">
              <a:buFontTx/>
              <a:buNone/>
              <a:defRPr/>
            </a:lvl4pPr>
            <a:lvl5pPr marL="1336899" indent="0">
              <a:buFontTx/>
              <a:buNone/>
              <a:defRPr/>
            </a:lvl5pPr>
          </a:lstStyle>
          <a:p>
            <a:pPr lvl="0"/>
            <a:r>
              <a:rPr lang="en-US" noProof="1"/>
              <a:t>Name, Abteilung, Datum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0691399" cy="251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8108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>
          <p15:clr>
            <a:srgbClr val="FBAE40"/>
          </p15:clr>
        </p15:guide>
        <p15:guide id="2" pos="6185">
          <p15:clr>
            <a:srgbClr val="FBAE40"/>
          </p15:clr>
        </p15:guide>
        <p15:guide id="3" orient="horz" pos="1639">
          <p15:clr>
            <a:srgbClr val="FBAE40"/>
          </p15:clr>
        </p15:guide>
        <p15:guide id="4" orient="horz" pos="2590">
          <p15:clr>
            <a:srgbClr val="FBAE40"/>
          </p15:clr>
        </p15:guide>
        <p15:guide id="5" orient="horz" pos="2669">
          <p15:clr>
            <a:srgbClr val="FBAE40"/>
          </p15:clr>
        </p15:guide>
        <p15:guide id="6" orient="horz" pos="346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140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9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9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9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99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98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98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9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98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90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5"/>
            <a:ext cx="4544021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5"/>
            <a:ext cx="4544021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344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98" indent="0">
              <a:buNone/>
              <a:defRPr sz="2205" b="1"/>
            </a:lvl2pPr>
            <a:lvl3pPr marL="1007995" indent="0">
              <a:buNone/>
              <a:defRPr sz="1984" b="1"/>
            </a:lvl3pPr>
            <a:lvl4pPr marL="1511993" indent="0">
              <a:buNone/>
              <a:defRPr sz="1764" b="1"/>
            </a:lvl4pPr>
            <a:lvl5pPr marL="2015990" indent="0">
              <a:buNone/>
              <a:defRPr sz="1764" b="1"/>
            </a:lvl5pPr>
            <a:lvl6pPr marL="2519988" indent="0">
              <a:buNone/>
              <a:defRPr sz="1764" b="1"/>
            </a:lvl6pPr>
            <a:lvl7pPr marL="3023985" indent="0">
              <a:buNone/>
              <a:defRPr sz="1764" b="1"/>
            </a:lvl7pPr>
            <a:lvl8pPr marL="3527982" indent="0">
              <a:buNone/>
              <a:defRPr sz="1764" b="1"/>
            </a:lvl8pPr>
            <a:lvl9pPr marL="4031980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98" indent="0">
              <a:buNone/>
              <a:defRPr sz="2205" b="1"/>
            </a:lvl2pPr>
            <a:lvl3pPr marL="1007995" indent="0">
              <a:buNone/>
              <a:defRPr sz="1984" b="1"/>
            </a:lvl3pPr>
            <a:lvl4pPr marL="1511993" indent="0">
              <a:buNone/>
              <a:defRPr sz="1764" b="1"/>
            </a:lvl4pPr>
            <a:lvl5pPr marL="2015990" indent="0">
              <a:buNone/>
              <a:defRPr sz="1764" b="1"/>
            </a:lvl5pPr>
            <a:lvl6pPr marL="2519988" indent="0">
              <a:buNone/>
              <a:defRPr sz="1764" b="1"/>
            </a:lvl6pPr>
            <a:lvl7pPr marL="3023985" indent="0">
              <a:buNone/>
              <a:defRPr sz="1764" b="1"/>
            </a:lvl7pPr>
            <a:lvl8pPr marL="3527982" indent="0">
              <a:buNone/>
              <a:defRPr sz="1764" b="1"/>
            </a:lvl8pPr>
            <a:lvl9pPr marL="4031980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2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7799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1440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528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98" indent="0">
              <a:buNone/>
              <a:defRPr sz="1543"/>
            </a:lvl2pPr>
            <a:lvl3pPr marL="1007995" indent="0">
              <a:buNone/>
              <a:defRPr sz="1323"/>
            </a:lvl3pPr>
            <a:lvl4pPr marL="1511993" indent="0">
              <a:buNone/>
              <a:defRPr sz="1102"/>
            </a:lvl4pPr>
            <a:lvl5pPr marL="2015990" indent="0">
              <a:buNone/>
              <a:defRPr sz="1102"/>
            </a:lvl5pPr>
            <a:lvl6pPr marL="2519988" indent="0">
              <a:buNone/>
              <a:defRPr sz="1102"/>
            </a:lvl6pPr>
            <a:lvl7pPr marL="3023985" indent="0">
              <a:buNone/>
              <a:defRPr sz="1102"/>
            </a:lvl7pPr>
            <a:lvl8pPr marL="3527982" indent="0">
              <a:buNone/>
              <a:defRPr sz="1102"/>
            </a:lvl8pPr>
            <a:lvl9pPr marL="4031980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18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528"/>
            </a:lvl1pPr>
            <a:lvl2pPr marL="503998" indent="0">
              <a:buNone/>
              <a:defRPr sz="3086"/>
            </a:lvl2pPr>
            <a:lvl3pPr marL="1007995" indent="0">
              <a:buNone/>
              <a:defRPr sz="2646"/>
            </a:lvl3pPr>
            <a:lvl4pPr marL="1511993" indent="0">
              <a:buNone/>
              <a:defRPr sz="2205"/>
            </a:lvl4pPr>
            <a:lvl5pPr marL="2015990" indent="0">
              <a:buNone/>
              <a:defRPr sz="2205"/>
            </a:lvl5pPr>
            <a:lvl6pPr marL="2519988" indent="0">
              <a:buNone/>
              <a:defRPr sz="2205"/>
            </a:lvl6pPr>
            <a:lvl7pPr marL="3023985" indent="0">
              <a:buNone/>
              <a:defRPr sz="2205"/>
            </a:lvl7pPr>
            <a:lvl8pPr marL="3527982" indent="0">
              <a:buNone/>
              <a:defRPr sz="2205"/>
            </a:lvl8pPr>
            <a:lvl9pPr marL="4031980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98" indent="0">
              <a:buNone/>
              <a:defRPr sz="1543"/>
            </a:lvl2pPr>
            <a:lvl3pPr marL="1007995" indent="0">
              <a:buNone/>
              <a:defRPr sz="1323"/>
            </a:lvl3pPr>
            <a:lvl4pPr marL="1511993" indent="0">
              <a:buNone/>
              <a:defRPr sz="1102"/>
            </a:lvl4pPr>
            <a:lvl5pPr marL="2015990" indent="0">
              <a:buNone/>
              <a:defRPr sz="1102"/>
            </a:lvl5pPr>
            <a:lvl6pPr marL="2519988" indent="0">
              <a:buNone/>
              <a:defRPr sz="1102"/>
            </a:lvl6pPr>
            <a:lvl7pPr marL="3023985" indent="0">
              <a:buNone/>
              <a:defRPr sz="1102"/>
            </a:lvl7pPr>
            <a:lvl8pPr marL="3527982" indent="0">
              <a:buNone/>
              <a:defRPr sz="1102"/>
            </a:lvl8pPr>
            <a:lvl9pPr marL="4031980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08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3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3" y="2012415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6D726-C2B3-4D5A-B9D5-B7894589B91E}" type="datetimeFigureOut">
              <a:rPr lang="de-DE" smtClean="0"/>
              <a:t>18.10.2024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2DA54-574C-4D5E-B183-2BA029B58F1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984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007995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99" indent="-251999" algn="l" defTabSz="100799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96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94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91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989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987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984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982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979" indent="-251999" algn="l" defTabSz="100799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98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95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93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990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988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985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982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980" algn="l" defTabSz="100799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343" y="4358639"/>
            <a:ext cx="9677457" cy="677107"/>
          </a:xfrm>
        </p:spPr>
        <p:txBody>
          <a:bodyPr>
            <a:normAutofit fontScale="90000"/>
          </a:bodyPr>
          <a:lstStyle/>
          <a:p>
            <a:r>
              <a:rPr lang="en-US" dirty="0"/>
              <a:t>Din A4 Templates For  Primavera Donation Box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D62B8DB4-A4BF-34CA-EFDB-BA8F9C5F2E10}"/>
              </a:ext>
            </a:extLst>
          </p:cNvPr>
          <p:cNvGrpSpPr/>
          <p:nvPr/>
        </p:nvGrpSpPr>
        <p:grpSpPr>
          <a:xfrm>
            <a:off x="0" y="0"/>
            <a:ext cx="10691813" cy="7559675"/>
            <a:chOff x="0" y="0"/>
            <a:chExt cx="10691813" cy="75596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E9C721-F49B-7974-4150-F7DB13B488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5287756"/>
              <a:ext cx="7532402" cy="2271919"/>
            </a:xfrm>
            <a:prstGeom prst="rect">
              <a:avLst/>
            </a:prstGeom>
          </p:spPr>
        </p:pic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6E613AC-F80D-55A1-FDB6-2CE4B6187CB7}"/>
                </a:ext>
              </a:extLst>
            </p:cNvPr>
            <p:cNvSpPr/>
            <p:nvPr/>
          </p:nvSpPr>
          <p:spPr>
            <a:xfrm>
              <a:off x="0" y="0"/>
              <a:ext cx="10691813" cy="2589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F97D2269-E89A-E3A7-B25D-ACF023EE1544}"/>
                </a:ext>
              </a:extLst>
            </p:cNvPr>
            <p:cNvSpPr/>
            <p:nvPr/>
          </p:nvSpPr>
          <p:spPr>
            <a:xfrm>
              <a:off x="9336505" y="6814686"/>
              <a:ext cx="1280160" cy="500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BA955393-0D74-9E51-6EB1-08A3B77C3B9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44839" y="260438"/>
            <a:ext cx="10002134" cy="7038797"/>
            <a:chOff x="475366" y="265063"/>
            <a:chExt cx="10002134" cy="703879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A80A5C-6ADF-2672-EB56-86FCE9C871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90873" y="2228511"/>
              <a:ext cx="3686988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451F5EE-ABBB-C40D-93AB-1260F54616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95771" y="-455342"/>
              <a:ext cx="1675904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806CCA-B7AA-85CC-CDD0-50F56D4473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96894" y="4907551"/>
              <a:ext cx="1675904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4FEEC4-9771-35F5-AD64-254283BDA1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589478" y="2945660"/>
              <a:ext cx="3686988" cy="16776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B75C60-4FA5-ED23-18CD-7A51AE153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4987800" y="2224801"/>
              <a:ext cx="3686989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B15080-2098-DBE6-B8D2-4ACC04C1CC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7385841" y="2946548"/>
              <a:ext cx="3686988" cy="16776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DFC4FF0C-684E-4731-B13A-7AB076BFC9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93203" y="1604709"/>
              <a:ext cx="1676477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AE8CC981-1C99-ECC9-7E7B-C11CCB681E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387987" y="1602794"/>
              <a:ext cx="1677600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681A9C29-F5A2-71D0-6329-17E7C42093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8387986" y="5628840"/>
              <a:ext cx="1680307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C0D7A9F4-2A10-ED01-EAFC-E3CA524432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3595750" y="5628841"/>
              <a:ext cx="1673929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5F999D10-64AE-2019-78E8-BFF14C32F6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272381" y="1606673"/>
              <a:ext cx="3116713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639074BA-CE0D-14FB-4C1C-E59599B600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5269520" y="5628842"/>
              <a:ext cx="3121174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93D3F80B-0386-94FE-3505-FA5402327B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8429324" y="3581856"/>
              <a:ext cx="3686988" cy="409365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806D679-B702-AE3D-5C86-E31BAB1FF84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rot="5400000">
              <a:off x="780314" y="3622830"/>
              <a:ext cx="2681446" cy="328075"/>
              <a:chOff x="4417463" y="6078503"/>
              <a:chExt cx="2520000" cy="3600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C9CD077-9EC7-4592-D289-28CA445E530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417463" y="6078503"/>
                <a:ext cx="2520000" cy="360000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E0490D-1A52-1881-35EE-FF41A8EFFEF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5278012" y="6089226"/>
                <a:ext cx="788760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e-DE" sz="1600" b="1" dirty="0"/>
                  <a:t>CUT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3C0149-30C7-C90D-87EA-5C247CF66382}"/>
              </a:ext>
            </a:extLst>
          </p:cNvPr>
          <p:cNvSpPr txBox="1">
            <a:spLocks/>
          </p:cNvSpPr>
          <p:nvPr/>
        </p:nvSpPr>
        <p:spPr>
          <a:xfrm>
            <a:off x="4593395" y="464241"/>
            <a:ext cx="2166961" cy="936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DIN A4 PAPER</a:t>
            </a:r>
          </a:p>
          <a:p>
            <a:r>
              <a:rPr lang="de-DE" b="1" dirty="0"/>
              <a:t>Final Box </a:t>
            </a:r>
            <a:r>
              <a:rPr lang="de-DE" b="1" dirty="0" err="1"/>
              <a:t>size</a:t>
            </a:r>
            <a:r>
              <a:rPr lang="de-DE" b="1" dirty="0"/>
              <a:t>: </a:t>
            </a:r>
            <a:r>
              <a:rPr lang="de-DE" dirty="0"/>
              <a:t>10x8,5x4,5cm </a:t>
            </a:r>
          </a:p>
        </p:txBody>
      </p:sp>
    </p:spTree>
    <p:extLst>
      <p:ext uri="{BB962C8B-B14F-4D97-AF65-F5344CB8AC3E}">
        <p14:creationId xmlns:p14="http://schemas.microsoft.com/office/powerpoint/2010/main" val="531218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Ready To Donate Box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C9F9A83F-622F-DFB2-A24C-FC0152C39732}"/>
              </a:ext>
            </a:extLst>
          </p:cNvPr>
          <p:cNvGrpSpPr/>
          <p:nvPr/>
        </p:nvGrpSpPr>
        <p:grpSpPr>
          <a:xfrm>
            <a:off x="0" y="0"/>
            <a:ext cx="10691813" cy="7315200"/>
            <a:chOff x="0" y="0"/>
            <a:chExt cx="10691813" cy="7315200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CCFCCBC-BC17-BB85-0BE2-886E9EAE42B3}"/>
                </a:ext>
              </a:extLst>
            </p:cNvPr>
            <p:cNvSpPr/>
            <p:nvPr/>
          </p:nvSpPr>
          <p:spPr>
            <a:xfrm>
              <a:off x="0" y="0"/>
              <a:ext cx="10691813" cy="2589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1193C9-73A2-19FD-51CB-F1D35AF80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08482" y="2928429"/>
              <a:ext cx="4316478" cy="3844768"/>
            </a:xfrm>
            <a:prstGeom prst="rect">
              <a:avLst/>
            </a:prstGeom>
          </p:spPr>
        </p:pic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E18D2BF0-B8BA-558F-AEC0-7BE8D68B1000}"/>
                </a:ext>
              </a:extLst>
            </p:cNvPr>
            <p:cNvSpPr/>
            <p:nvPr/>
          </p:nvSpPr>
          <p:spPr>
            <a:xfrm>
              <a:off x="9336505" y="6814686"/>
              <a:ext cx="1280160" cy="5005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1048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CE8E7F84-0659-0B10-4454-5BDD136A6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5000"/>
          </a:blip>
          <a:stretch>
            <a:fillRect/>
          </a:stretch>
        </p:blipFill>
        <p:spPr>
          <a:xfrm rot="2054263">
            <a:off x="629010" y="2012038"/>
            <a:ext cx="2452494" cy="3599344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BA955393-0D74-9E51-6EB1-08A3B77C3B9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44839" y="260438"/>
            <a:ext cx="10002134" cy="7038797"/>
            <a:chOff x="475366" y="265063"/>
            <a:chExt cx="10002134" cy="703879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A80A5C-6ADF-2672-EB56-86FCE9C871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90873" y="2228511"/>
              <a:ext cx="3686988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451F5EE-ABBB-C40D-93AB-1260F54616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95771" y="-455342"/>
              <a:ext cx="1675904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3806CCA-B7AA-85CC-CDD0-50F56D4473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1196894" y="4907551"/>
              <a:ext cx="1675904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4FEEC4-9771-35F5-AD64-254283BDA1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2589478" y="2945660"/>
              <a:ext cx="3686988" cy="16776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B75C60-4FA5-ED23-18CD-7A51AE153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4987800" y="2224801"/>
              <a:ext cx="3686989" cy="311671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B15080-2098-DBE6-B8D2-4ACC04C1CC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7385841" y="2946548"/>
              <a:ext cx="3686988" cy="16776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DFC4FF0C-684E-4731-B13A-7AB076BFC9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93203" y="1604709"/>
              <a:ext cx="1676477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AE8CC981-1C99-ECC9-7E7B-C11CCB681E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387987" y="1602794"/>
              <a:ext cx="1677600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681A9C29-F5A2-71D0-6329-17E7C42093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8387986" y="5628840"/>
              <a:ext cx="1680307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rapezoid 15">
              <a:extLst>
                <a:ext uri="{FF2B5EF4-FFF2-40B4-BE49-F238E27FC236}">
                  <a16:creationId xmlns:a16="http://schemas.microsoft.com/office/drawing/2014/main" id="{C0D7A9F4-2A10-ED01-EAFC-E3CA524432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3595750" y="5628841"/>
              <a:ext cx="1673929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rapezoid 16">
              <a:extLst>
                <a:ext uri="{FF2B5EF4-FFF2-40B4-BE49-F238E27FC236}">
                  <a16:creationId xmlns:a16="http://schemas.microsoft.com/office/drawing/2014/main" id="{5F999D10-64AE-2019-78E8-BFF14C32F6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272381" y="1606673"/>
              <a:ext cx="3116713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639074BA-CE0D-14FB-4C1C-E59599B600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0800000">
              <a:off x="5269520" y="5628842"/>
              <a:ext cx="3121174" cy="335181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93D3F80B-0386-94FE-3505-FA5402327B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8429324" y="3581856"/>
              <a:ext cx="3686988" cy="409365"/>
            </a:xfrm>
            <a:prstGeom prst="trapezoid">
              <a:avLst>
                <a:gd name="adj" fmla="val 63940"/>
              </a:avLst>
            </a:prstGeom>
            <a:pattFill prst="dk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806D679-B702-AE3D-5C86-E31BAB1FF84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rot="5400000">
              <a:off x="780314" y="3622830"/>
              <a:ext cx="2681446" cy="328075"/>
              <a:chOff x="4417463" y="6078503"/>
              <a:chExt cx="2520000" cy="3600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C9CD077-9EC7-4592-D289-28CA445E530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417463" y="6078503"/>
                <a:ext cx="2520000" cy="360000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 w="3810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E0490D-1A52-1881-35EE-FF41A8EFFEF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5278012" y="6089226"/>
                <a:ext cx="788760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de-DE" sz="1600" b="1" dirty="0"/>
                  <a:t>CUT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3C0149-30C7-C90D-87EA-5C247CF6638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93395" y="464241"/>
            <a:ext cx="2166961" cy="936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DIN A4 PAPER</a:t>
            </a:r>
          </a:p>
          <a:p>
            <a:r>
              <a:rPr lang="de-DE" b="1" dirty="0"/>
              <a:t>Final Box </a:t>
            </a:r>
            <a:r>
              <a:rPr lang="de-DE" b="1" dirty="0" err="1"/>
              <a:t>size</a:t>
            </a:r>
            <a:r>
              <a:rPr lang="de-DE" b="1" dirty="0"/>
              <a:t>: </a:t>
            </a:r>
            <a:r>
              <a:rPr lang="de-DE" dirty="0"/>
              <a:t>10x8,5x4,5cm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01A500-10CD-B9DC-4504-A2E2FF0EF44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38791" y="3944811"/>
            <a:ext cx="2540686" cy="7315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AC4151-51CA-53D5-2438-BA76912C3A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235142" y="2902712"/>
            <a:ext cx="2501643" cy="720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EDB916-7416-A995-7279-F69EBFBFA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7833" y="2012021"/>
            <a:ext cx="1048293" cy="1059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68C304-6BF9-0449-E928-C873480E6C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1194" y="4498252"/>
            <a:ext cx="1048293" cy="10597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D47976-CD9C-7948-EB47-3B4944ED3BF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t="3038" b="8734"/>
          <a:stretch/>
        </p:blipFill>
        <p:spPr>
          <a:xfrm>
            <a:off x="345399" y="5622544"/>
            <a:ext cx="3117600" cy="16776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34C9A9F-7926-93A7-74C0-62E7C98C268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935" b="4504"/>
          <a:stretch/>
        </p:blipFill>
        <p:spPr>
          <a:xfrm rot="10800000">
            <a:off x="344738" y="260819"/>
            <a:ext cx="3117600" cy="1677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1BC12D3-7F64-DA40-DC82-EF8B69B88DA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 rot="4235967">
            <a:off x="270857" y="2429148"/>
            <a:ext cx="1611843" cy="9344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86EB988-AFE4-9B24-3165-9E19772D2A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/>
          <a:stretch>
            <a:fillRect/>
          </a:stretch>
        </p:blipFill>
        <p:spPr>
          <a:xfrm rot="6296585">
            <a:off x="239307" y="4108741"/>
            <a:ext cx="1698544" cy="999639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879F9499-4EB9-E269-4F1D-1DA10196AC7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 rot="5400000">
            <a:off x="1337550" y="3182259"/>
            <a:ext cx="3365645" cy="1180632"/>
          </a:xfrm>
        </p:spPr>
        <p:txBody>
          <a:bodyPr>
            <a:normAutofit/>
          </a:bodyPr>
          <a:lstStyle/>
          <a:p>
            <a:r>
              <a:rPr lang="de-DE" sz="4800" b="1" dirty="0" err="1">
                <a:solidFill>
                  <a:srgbClr val="00963F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de-DE" sz="3600" b="1" dirty="0">
                <a:solidFill>
                  <a:srgbClr val="00963F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YOU!</a:t>
            </a:r>
          </a:p>
        </p:txBody>
      </p:sp>
    </p:spTree>
    <p:extLst>
      <p:ext uri="{BB962C8B-B14F-4D97-AF65-F5344CB8AC3E}">
        <p14:creationId xmlns:p14="http://schemas.microsoft.com/office/powerpoint/2010/main" val="850549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32</Words>
  <Application>Microsoft Office PowerPoint</Application>
  <PresentationFormat>Benutzerdefiniert</PresentationFormat>
  <Paragraphs>9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Din A4 Templates For  Primavera Donation Box</vt:lpstr>
      <vt:lpstr>PowerPoint-Präsentation</vt:lpstr>
      <vt:lpstr>Ready To Donate Box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 A4 Templates For  Primavera Donation Box</dc:title>
  <dc:creator>Hivert Vincent (XC-HWP/ECM6)</dc:creator>
  <cp:lastModifiedBy>Riedel Marc (CR/AES1)</cp:lastModifiedBy>
  <cp:revision>6</cp:revision>
  <cp:lastPrinted>2024-08-08T09:37:56Z</cp:lastPrinted>
  <dcterms:created xsi:type="dcterms:W3CDTF">2024-06-12T06:56:28Z</dcterms:created>
  <dcterms:modified xsi:type="dcterms:W3CDTF">2024-10-18T08:37:28Z</dcterms:modified>
</cp:coreProperties>
</file>